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71" r:id="rId4"/>
    <p:sldId id="288" r:id="rId5"/>
    <p:sldId id="272" r:id="rId6"/>
    <p:sldId id="290" r:id="rId7"/>
    <p:sldId id="273" r:id="rId8"/>
    <p:sldId id="274" r:id="rId9"/>
    <p:sldId id="275" r:id="rId10"/>
    <p:sldId id="289" r:id="rId11"/>
    <p:sldId id="277" r:id="rId12"/>
    <p:sldId id="278" r:id="rId13"/>
    <p:sldId id="279" r:id="rId14"/>
    <p:sldId id="280" r:id="rId15"/>
    <p:sldId id="281" r:id="rId16"/>
    <p:sldId id="282" r:id="rId17"/>
    <p:sldId id="284" r:id="rId18"/>
    <p:sldId id="285" r:id="rId19"/>
    <p:sldId id="286" r:id="rId20"/>
    <p:sldId id="28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44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5B772E-CC89-4D30-A060-58585895044D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6DA018-576B-471F-BBF5-572D6F54691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Соседская </a:t>
            </a:r>
            <a:r>
              <a:rPr lang="ru-RU" b="1" dirty="0"/>
              <a:t>безопасность – </a:t>
            </a:r>
            <a:r>
              <a:rPr lang="en-US" b="1" dirty="0" smtClean="0"/>
              <a:t>                        </a:t>
            </a:r>
            <a:r>
              <a:rPr lang="ru-RU" dirty="0" smtClean="0"/>
              <a:t>важный</a:t>
            </a:r>
            <a:r>
              <a:rPr lang="ru-RU" b="1" dirty="0" smtClean="0"/>
              <a:t> </a:t>
            </a:r>
            <a:r>
              <a:rPr lang="ru-RU" b="1" dirty="0"/>
              <a:t>аспект жизни </a:t>
            </a:r>
            <a:r>
              <a:rPr lang="en-US" b="1" dirty="0" smtClean="0"/>
              <a:t>                      </a:t>
            </a:r>
            <a:r>
              <a:rPr lang="ru-RU" b="1" dirty="0" smtClean="0"/>
              <a:t>местного сообщества</a:t>
            </a:r>
            <a:br>
              <a:rPr lang="ru-RU" b="1" dirty="0" smtClean="0"/>
            </a:br>
            <a:r>
              <a:rPr lang="ru-RU" dirty="0" smtClean="0"/>
              <a:t>и органов ТОС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Москва 2017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5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 только в будни, но и в праздники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Праздник дома, двора или микрорайона – это потенциальная цель «плохих людей».                                 Важно заранее позаботится о безопасности мероприятия и соблюдении правил и законов. </a:t>
            </a:r>
          </a:p>
          <a:p>
            <a:r>
              <a:rPr lang="ru-RU" dirty="0" smtClean="0"/>
              <a:t>При превышении определенного порога участников, известить полицию, скорую и МЧС</a:t>
            </a:r>
          </a:p>
          <a:p>
            <a:r>
              <a:rPr lang="ru-RU" dirty="0" smtClean="0"/>
              <a:t>Позаботится обо всем необходимом на мероприятии</a:t>
            </a:r>
          </a:p>
          <a:p>
            <a:r>
              <a:rPr lang="ru-RU" dirty="0" smtClean="0"/>
              <a:t>Вам же будет спокойнее!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629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если заглянуть дальше?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Профилактика терроризма</a:t>
            </a:r>
          </a:p>
          <a:p>
            <a:pPr marL="0" indent="0">
              <a:buNone/>
            </a:pPr>
            <a:r>
              <a:rPr lang="ru-RU" dirty="0" smtClean="0"/>
              <a:t>Сегодня много внимания уделяется этому направлению. Складывающаяся ситуация в стране и в мире не дает расслабится.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Благонадежные соседи</a:t>
            </a:r>
          </a:p>
          <a:p>
            <a:pPr marL="0" indent="0">
              <a:buNone/>
            </a:pPr>
            <a:r>
              <a:rPr lang="ru-RU" dirty="0" smtClean="0"/>
              <a:t>Знаем ли мы тех, кто живет рядом с нами? Не с целью контроля, а с целью уверенности. Взаимодействуя с соседями – предупредить возможную беду.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Современные методы уверенности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Видеонаблюдение</a:t>
            </a:r>
          </a:p>
          <a:p>
            <a:r>
              <a:rPr lang="ru-RU" dirty="0" smtClean="0"/>
              <a:t>Ограждение периметра территории</a:t>
            </a:r>
          </a:p>
          <a:p>
            <a:r>
              <a:rPr lang="ru-RU" dirty="0" smtClean="0"/>
              <a:t>Калитки и шлагбаумы</a:t>
            </a:r>
          </a:p>
          <a:p>
            <a:r>
              <a:rPr lang="ru-RU" dirty="0" smtClean="0"/>
              <a:t>Системы диспетчеризации</a:t>
            </a:r>
          </a:p>
          <a:p>
            <a:r>
              <a:rPr lang="ru-RU" dirty="0" smtClean="0"/>
              <a:t>Консьержи </a:t>
            </a:r>
          </a:p>
          <a:p>
            <a:r>
              <a:rPr lang="ru-RU" dirty="0" smtClean="0"/>
              <a:t>Контроль территории</a:t>
            </a:r>
          </a:p>
          <a:p>
            <a:r>
              <a:rPr lang="ru-RU" dirty="0" smtClean="0"/>
              <a:t>Активное взаимодействие с соседями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Финансовая сторона вопроса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первых шагов – денег не надо! Нужно желание и готовность уделить этому важному вопросу время</a:t>
            </a:r>
          </a:p>
          <a:p>
            <a:r>
              <a:rPr lang="ru-RU" dirty="0" smtClean="0"/>
              <a:t>Вложения в вопросы собственного спокойствия, по статистике начинаются </a:t>
            </a:r>
            <a:r>
              <a:rPr lang="ru-RU" dirty="0" smtClean="0">
                <a:solidFill>
                  <a:srgbClr val="FF0000"/>
                </a:solidFill>
              </a:rPr>
              <a:t>от 100 рублей в месяц (!)</a:t>
            </a:r>
          </a:p>
          <a:p>
            <a:r>
              <a:rPr lang="ru-RU" dirty="0" smtClean="0"/>
              <a:t>Можно позвать специалистов</a:t>
            </a:r>
          </a:p>
          <a:p>
            <a:r>
              <a:rPr lang="ru-RU" dirty="0" smtClean="0"/>
              <a:t>Можно сделать самим, объединившись с соседями</a:t>
            </a:r>
          </a:p>
          <a:p>
            <a:r>
              <a:rPr lang="ru-RU" dirty="0" smtClean="0"/>
              <a:t>НО важно соблюсти все законы!!!</a:t>
            </a:r>
          </a:p>
          <a:p>
            <a:r>
              <a:rPr lang="ru-RU" dirty="0" smtClean="0"/>
              <a:t>Организациям жителей проще и функциональнее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Кому полезно?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Жителям </a:t>
            </a:r>
            <a:r>
              <a:rPr lang="ru-RU" dirty="0"/>
              <a:t>многоквартирных домов</a:t>
            </a:r>
          </a:p>
          <a:p>
            <a:r>
              <a:rPr lang="ru-RU" dirty="0"/>
              <a:t>Представителям обслуживающих и управляющих организаций</a:t>
            </a:r>
          </a:p>
          <a:p>
            <a:r>
              <a:rPr lang="ru-RU" dirty="0"/>
              <a:t>Активистам и представителям организаций жителей</a:t>
            </a:r>
          </a:p>
          <a:p>
            <a:r>
              <a:rPr lang="ru-RU" dirty="0"/>
              <a:t>Всем, чья деятельность,  так или иначе, связана с общением с работой на территории</a:t>
            </a:r>
          </a:p>
          <a:p>
            <a:r>
              <a:rPr lang="ru-RU" dirty="0"/>
              <a:t>Представителям правоохранительных органов и служб по предотвращению ЧС</a:t>
            </a:r>
          </a:p>
          <a:p>
            <a:r>
              <a:rPr lang="ru-RU" dirty="0"/>
              <a:t>Депутатам и чиновникам разных уровней</a:t>
            </a:r>
          </a:p>
          <a:p>
            <a:r>
              <a:rPr lang="ru-RU" dirty="0"/>
              <a:t>Специалистам ЖКХ</a:t>
            </a:r>
          </a:p>
          <a:p>
            <a:r>
              <a:rPr lang="ru-RU" dirty="0"/>
              <a:t>Представителям средств массовой информации</a:t>
            </a:r>
          </a:p>
          <a:p>
            <a:r>
              <a:rPr lang="ru-RU" dirty="0"/>
              <a:t>Представителям молодежных объединений и организаций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Соседская безопасность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Специалисты нашего проекта «Добрые соседи», совместными усилиями с </a:t>
            </a:r>
            <a:r>
              <a:rPr lang="ru-RU" dirty="0" smtClean="0"/>
              <a:t>партнерами </a:t>
            </a:r>
            <a:r>
              <a:rPr lang="ru-RU" dirty="0"/>
              <a:t>-</a:t>
            </a:r>
            <a:r>
              <a:rPr lang="ru-RU" dirty="0" smtClean="0"/>
              <a:t> компанией                                  РКК «Вологда» и </a:t>
            </a:r>
            <a:r>
              <a:rPr lang="ru-RU" dirty="0"/>
              <a:t>экспертами разрабатывают и реализуют </a:t>
            </a:r>
            <a:r>
              <a:rPr lang="ru-RU" dirty="0" smtClean="0"/>
              <a:t>программу </a:t>
            </a:r>
            <a:r>
              <a:rPr lang="ru-RU" dirty="0"/>
              <a:t>по обучению активистов местного сообщества, председателей организаций жителей, специалистов системы ЖКХ и прочих заинтересованных основам обеспечения </a:t>
            </a:r>
            <a:r>
              <a:rPr lang="ru-RU" dirty="0" smtClean="0"/>
              <a:t>безопасности в </a:t>
            </a:r>
            <a:r>
              <a:rPr lang="ru-RU" dirty="0"/>
              <a:t>жилом доме и придомовой территории.</a:t>
            </a:r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рамках программы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Считаем очень важным привлекать к работе над программой специалистов всероссийских проектов и организаций, таких как Общенациональная ассоциация органов территориального общественного самоуправления, Общероссийский конгресс муниципальных образований, Всероссийский совет местного самоуправления, Школа грамотного потребителя, ЖКХ контроль, и другие.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рамках программы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предполагаются </a:t>
            </a:r>
            <a:r>
              <a:rPr lang="ru-RU" dirty="0" smtClean="0"/>
              <a:t>и проводятся тренинги, </a:t>
            </a:r>
            <a:r>
              <a:rPr lang="ru-RU" dirty="0"/>
              <a:t>многочисленные </a:t>
            </a:r>
            <a:r>
              <a:rPr lang="ru-RU" dirty="0" smtClean="0"/>
              <a:t>консультации, </a:t>
            </a:r>
            <a:r>
              <a:rPr lang="ru-RU" dirty="0"/>
              <a:t>научно-практические конференции и семинары с участием экспертов и партнеров проекта, руководителей тыловых и технических служб МВД и МЧС России, Минобороны России и других федеральных органов исполнительной власти.</a:t>
            </a:r>
          </a:p>
        </p:txBody>
      </p:sp>
    </p:spTree>
    <p:extLst>
      <p:ext uri="{BB962C8B-B14F-4D97-AF65-F5344CB8AC3E}">
        <p14:creationId xmlns:p14="http://schemas.microsoft.com/office/powerpoint/2010/main" val="1188608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Очень важно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Общая заинтересованность и совместные действия</a:t>
            </a:r>
            <a:r>
              <a:rPr lang="ru-RU" dirty="0"/>
              <a:t> помогут, на наш взгляд достичь максимально эффективного результата по обеспечению общественной безопасности на территории. </a:t>
            </a:r>
            <a:endParaRPr lang="ru-RU" dirty="0" smtClean="0"/>
          </a:p>
          <a:p>
            <a:r>
              <a:rPr lang="ru-RU" dirty="0" smtClean="0"/>
              <a:t>Особое </a:t>
            </a:r>
            <a:r>
              <a:rPr lang="ru-RU" dirty="0"/>
              <a:t>внимание важно уделить </a:t>
            </a:r>
            <a:r>
              <a:rPr lang="ru-RU" dirty="0">
                <a:solidFill>
                  <a:srgbClr val="FF0000"/>
                </a:solidFill>
              </a:rPr>
              <a:t>обучению и просвещению</a:t>
            </a:r>
            <a:r>
              <a:rPr lang="ru-RU" dirty="0"/>
              <a:t> представителей вышеозначенных </a:t>
            </a:r>
            <a:r>
              <a:rPr lang="ru-RU" dirty="0" smtClean="0"/>
              <a:t>организаций и активистов местного сообщества, </a:t>
            </a:r>
            <a:r>
              <a:rPr lang="ru-RU" dirty="0"/>
              <a:t>а так же разработать методические программы и материалы для детей, молодежи и взрослых, взяв за основу материалы, разработанные специальными службами и направленные на повышение грамотности в этой сфере среди населения. </a:t>
            </a:r>
          </a:p>
        </p:txBody>
      </p:sp>
    </p:spTree>
    <p:extLst>
      <p:ext uri="{BB962C8B-B14F-4D97-AF65-F5344CB8AC3E}">
        <p14:creationId xmlns:p14="http://schemas.microsoft.com/office/powerpoint/2010/main" val="1188608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 в наших руках 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564904"/>
            <a:ext cx="7408333" cy="399330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Вопросы безопасности нашего дома –                                         в наших руках</a:t>
            </a:r>
          </a:p>
          <a:p>
            <a:r>
              <a:rPr lang="ru-RU" dirty="0" smtClean="0"/>
              <a:t>Сообща мы можем многое</a:t>
            </a:r>
          </a:p>
          <a:p>
            <a:r>
              <a:rPr lang="ru-RU" dirty="0" smtClean="0"/>
              <a:t>Начнем с малого?</a:t>
            </a:r>
          </a:p>
          <a:p>
            <a:r>
              <a:rPr lang="ru-RU" dirty="0" smtClean="0"/>
              <a:t>Не надо боятся пригласить экспертов и знающих людей</a:t>
            </a:r>
          </a:p>
          <a:p>
            <a:r>
              <a:rPr lang="ru-RU" dirty="0" smtClean="0"/>
              <a:t>Важно взаимодействовать с полицией и МЧС. Знать своего участкового и пожарного инспектора</a:t>
            </a:r>
          </a:p>
          <a:p>
            <a:r>
              <a:rPr lang="ru-RU" dirty="0" smtClean="0"/>
              <a:t>Давайте знакомится!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60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Вопросы безопасности в последнее время снова стали весьма актуальны для наших городов, микрорайонов, дворов и подъездов. </a:t>
            </a:r>
            <a:r>
              <a:rPr lang="ru-RU" dirty="0" smtClean="0"/>
              <a:t>                                           Мы </a:t>
            </a:r>
            <a:r>
              <a:rPr lang="ru-RU" dirty="0"/>
              <a:t>все больше внимания уделяем вопросам защиты, таким как домофоны, шлагбаумы, </a:t>
            </a:r>
            <a:r>
              <a:rPr lang="ru-RU" dirty="0" smtClean="0"/>
              <a:t>заборы, видеокамеры, огнетушители и </a:t>
            </a:r>
            <a:r>
              <a:rPr lang="ru-RU" dirty="0"/>
              <a:t>так </a:t>
            </a:r>
            <a:r>
              <a:rPr lang="ru-RU" dirty="0" smtClean="0"/>
              <a:t>далее.                                                                                                          А </a:t>
            </a:r>
            <a:r>
              <a:rPr lang="ru-RU" dirty="0"/>
              <a:t>также все больше задумываемся о том, что мы сами можем сделать для защиты своего пространства, чтобы уберечь его от незваных гостей и неприятностей.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368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 именно для нас!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Не для кого-то мы это делаем, а для себя и своих близких!</a:t>
            </a:r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3600" dirty="0" smtClean="0"/>
              <a:t>Берегите себя и свой дом!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dirty="0" smtClean="0"/>
              <a:t>www.sosedi2017.ru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553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Комплексная безопасность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</a:t>
            </a:r>
            <a:r>
              <a:rPr lang="ru-RU" dirty="0" smtClean="0"/>
              <a:t>бщественная безопасность</a:t>
            </a:r>
          </a:p>
          <a:p>
            <a:r>
              <a:rPr lang="ru-RU" dirty="0" smtClean="0"/>
              <a:t>Пожарная безопасность</a:t>
            </a:r>
          </a:p>
          <a:p>
            <a:r>
              <a:rPr lang="ru-RU" dirty="0" smtClean="0"/>
              <a:t>Техническая безопасность</a:t>
            </a:r>
          </a:p>
          <a:p>
            <a:r>
              <a:rPr lang="ru-RU" dirty="0" smtClean="0"/>
              <a:t>Технологии </a:t>
            </a:r>
            <a:r>
              <a:rPr lang="ru-RU" dirty="0"/>
              <a:t>предупреждения, </a:t>
            </a:r>
            <a:endParaRPr lang="ru-RU" dirty="0" smtClean="0"/>
          </a:p>
          <a:p>
            <a:r>
              <a:rPr lang="ru-RU" dirty="0" smtClean="0"/>
              <a:t>Диспетчеризация</a:t>
            </a:r>
          </a:p>
          <a:p>
            <a:r>
              <a:rPr lang="ru-RU" dirty="0" smtClean="0"/>
              <a:t>Локализации </a:t>
            </a:r>
            <a:r>
              <a:rPr lang="ru-RU" dirty="0"/>
              <a:t>опасных </a:t>
            </a:r>
            <a:r>
              <a:rPr lang="ru-RU" dirty="0" smtClean="0"/>
              <a:t>ситуаций</a:t>
            </a:r>
          </a:p>
          <a:p>
            <a:r>
              <a:rPr lang="ru-RU" dirty="0" smtClean="0"/>
              <a:t>Другое…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чего бережемся?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Часто встречающиеся проблемы:</a:t>
            </a:r>
          </a:p>
          <a:p>
            <a:pPr marL="0" indent="0">
              <a:buNone/>
            </a:pPr>
            <a:r>
              <a:rPr lang="ru-RU" dirty="0" smtClean="0"/>
              <a:t>Хулиганство, порча имущества</a:t>
            </a:r>
          </a:p>
          <a:p>
            <a:pPr marL="0" indent="0">
              <a:buNone/>
            </a:pPr>
            <a:r>
              <a:rPr lang="ru-RU" dirty="0" smtClean="0"/>
              <a:t>Мелкие кражи</a:t>
            </a:r>
          </a:p>
          <a:p>
            <a:pPr marL="0" indent="0">
              <a:buNone/>
            </a:pPr>
            <a:r>
              <a:rPr lang="ru-RU" dirty="0" smtClean="0"/>
              <a:t>Повреждение автомобилей</a:t>
            </a:r>
          </a:p>
          <a:p>
            <a:pPr marL="0" indent="0">
              <a:buNone/>
            </a:pPr>
            <a:r>
              <a:rPr lang="ru-RU" dirty="0" smtClean="0"/>
              <a:t>Антисанитария</a:t>
            </a:r>
          </a:p>
          <a:p>
            <a:pPr marL="0" indent="0">
              <a:buNone/>
            </a:pPr>
            <a:r>
              <a:rPr lang="ru-RU" dirty="0" smtClean="0"/>
              <a:t>Затопления</a:t>
            </a:r>
          </a:p>
          <a:p>
            <a:pPr marL="0" indent="0">
              <a:buNone/>
            </a:pPr>
            <a:r>
              <a:rPr lang="ru-RU" dirty="0" smtClean="0"/>
              <a:t>Пожары</a:t>
            </a:r>
          </a:p>
        </p:txBody>
      </p:sp>
    </p:spTree>
    <p:extLst>
      <p:ext uri="{BB962C8B-B14F-4D97-AF65-F5344CB8AC3E}">
        <p14:creationId xmlns:p14="http://schemas.microsoft.com/office/powerpoint/2010/main" val="321077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Когда вопросы безопасности  важны для жителей?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ежедневной жизни</a:t>
            </a:r>
          </a:p>
          <a:p>
            <a:r>
              <a:rPr lang="ru-RU" dirty="0" smtClean="0"/>
              <a:t>Во время праздников</a:t>
            </a:r>
          </a:p>
          <a:p>
            <a:r>
              <a:rPr lang="ru-RU" dirty="0" smtClean="0"/>
              <a:t>Во время ремонта и переустройства</a:t>
            </a:r>
          </a:p>
          <a:p>
            <a:r>
              <a:rPr lang="ru-RU" dirty="0" smtClean="0"/>
              <a:t>Во время благоустройства территории</a:t>
            </a:r>
          </a:p>
          <a:p>
            <a:r>
              <a:rPr lang="ru-RU" dirty="0" smtClean="0"/>
              <a:t>При планировании инфраструктуры</a:t>
            </a:r>
          </a:p>
          <a:p>
            <a:r>
              <a:rPr lang="ru-RU" dirty="0" smtClean="0"/>
              <a:t>Во время встреч с новыми соседями</a:t>
            </a:r>
          </a:p>
          <a:p>
            <a:r>
              <a:rPr lang="ru-RU" dirty="0" smtClean="0"/>
              <a:t>При планировании стоянок автомашин </a:t>
            </a:r>
          </a:p>
          <a:p>
            <a:r>
              <a:rPr lang="ru-RU" dirty="0" smtClean="0"/>
              <a:t>При планировании шлагбаумов</a:t>
            </a:r>
          </a:p>
          <a:p>
            <a:pPr marL="0" indent="0">
              <a:buNone/>
            </a:pPr>
            <a:r>
              <a:rPr lang="ru-RU" dirty="0" smtClean="0"/>
              <a:t>И прочее…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 для каждого человека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Спокойно жить в своей квартире</a:t>
            </a:r>
          </a:p>
          <a:p>
            <a:r>
              <a:rPr lang="ru-RU" dirty="0" smtClean="0"/>
              <a:t>Не боятся темноты и поздно возвращаться</a:t>
            </a:r>
          </a:p>
          <a:p>
            <a:r>
              <a:rPr lang="ru-RU" dirty="0" smtClean="0"/>
              <a:t>Не волноваться из за непонятных компаний во дворе</a:t>
            </a:r>
          </a:p>
          <a:p>
            <a:r>
              <a:rPr lang="ru-RU" dirty="0" smtClean="0"/>
              <a:t>Не переживать о буйном соседе за стенкой</a:t>
            </a:r>
          </a:p>
          <a:p>
            <a:r>
              <a:rPr lang="ru-RU" dirty="0" smtClean="0"/>
              <a:t>Не волноваться о том, смогут ли подъехать машины скорой помощи и пожарных</a:t>
            </a:r>
          </a:p>
          <a:p>
            <a:r>
              <a:rPr lang="ru-RU" dirty="0" smtClean="0"/>
              <a:t>Не расстраиваться из за бездействия ответственных</a:t>
            </a:r>
          </a:p>
        </p:txBody>
      </p:sp>
    </p:spTree>
    <p:extLst>
      <p:ext uri="{BB962C8B-B14F-4D97-AF65-F5344CB8AC3E}">
        <p14:creationId xmlns:p14="http://schemas.microsoft.com/office/powerpoint/2010/main" val="301311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Важно для организаций жителей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Председатель и актив организации жителей, помимо «классических» забот, сегодня, должен уделять много внимания новым вопросам, в том числе – безопасности.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 для контроля, а ради сотрудничества.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Дом – общее имущество и общая ответственность. Жители дома должны беречь и оберегать его.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Двор и микрорайон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 принципу пчелиных сот – начиная с одного дома мы создаем безопасную среду вокруг него. Несколько домов рядом = безопасный двор. Несколько дворов рядом = безопасный микрорайон.</a:t>
            </a:r>
          </a:p>
          <a:p>
            <a:r>
              <a:rPr lang="ru-RU" dirty="0" smtClean="0"/>
              <a:t>Важный элемент престижа и удобства района</a:t>
            </a:r>
          </a:p>
          <a:p>
            <a:r>
              <a:rPr lang="ru-RU" dirty="0" smtClean="0"/>
              <a:t>Необходимо сотрудничество с администрациями и со специальными службами</a:t>
            </a:r>
          </a:p>
          <a:p>
            <a:r>
              <a:rPr lang="ru-RU" dirty="0" smtClean="0"/>
              <a:t>Общественный совет района по безопасности?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города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масштабе города очень важно  иметь понимание «спокойных» районов и чувствовать заботу от жителей.</a:t>
            </a:r>
          </a:p>
          <a:p>
            <a:r>
              <a:rPr lang="ru-RU" dirty="0" smtClean="0"/>
              <a:t>Сегодня существует и работает программа «Безопасный город» (камеры, датчики и т.п.)</a:t>
            </a:r>
          </a:p>
          <a:p>
            <a:r>
              <a:rPr lang="ru-RU" dirty="0" smtClean="0"/>
              <a:t>Но жители и активисты не вовлечены</a:t>
            </a:r>
          </a:p>
          <a:p>
            <a:r>
              <a:rPr lang="ru-RU" dirty="0" smtClean="0"/>
              <a:t>Не охвачено много проблемных мест</a:t>
            </a:r>
          </a:p>
          <a:p>
            <a:r>
              <a:rPr lang="ru-RU" dirty="0" smtClean="0"/>
              <a:t>Все вместе сможем позаботится</a:t>
            </a:r>
          </a:p>
          <a:p>
            <a:r>
              <a:rPr lang="ru-RU" dirty="0" smtClean="0"/>
              <a:t>Какие еще идеи сотрудничества могут быть?</a:t>
            </a:r>
          </a:p>
        </p:txBody>
      </p:sp>
    </p:spTree>
    <p:extLst>
      <p:ext uri="{BB962C8B-B14F-4D97-AF65-F5344CB8AC3E}">
        <p14:creationId xmlns:p14="http://schemas.microsoft.com/office/powerpoint/2010/main" val="793909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874</Words>
  <Application>Microsoft Office PowerPoint</Application>
  <PresentationFormat>Экран (4:3)</PresentationFormat>
  <Paragraphs>116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   Соседская безопасность –                         важный аспект жизни                       местного сообщества и органов ТОС </vt:lpstr>
      <vt:lpstr>Актуальность</vt:lpstr>
      <vt:lpstr>Комплексная безопасность</vt:lpstr>
      <vt:lpstr>От чего бережемся?</vt:lpstr>
      <vt:lpstr>Когда вопросы безопасности  важны для жителей?</vt:lpstr>
      <vt:lpstr>Важно для каждого человека</vt:lpstr>
      <vt:lpstr>Важно для организаций жителей</vt:lpstr>
      <vt:lpstr>Двор и микрорайон</vt:lpstr>
      <vt:lpstr>Для города</vt:lpstr>
      <vt:lpstr>Не только в будни, но и в праздники</vt:lpstr>
      <vt:lpstr>А если заглянуть дальше?</vt:lpstr>
      <vt:lpstr>Современные методы уверенности</vt:lpstr>
      <vt:lpstr>Финансовая сторона вопроса</vt:lpstr>
      <vt:lpstr>Кому полезно?</vt:lpstr>
      <vt:lpstr>Соседская безопасность</vt:lpstr>
      <vt:lpstr>В рамках программы</vt:lpstr>
      <vt:lpstr>В рамках программы</vt:lpstr>
      <vt:lpstr>Очень важно</vt:lpstr>
      <vt:lpstr>Все в наших руках </vt:lpstr>
      <vt:lpstr>Важно именно для нас!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Соседская безопасность –                         новый аспект жизни                       местного сообщества</dc:title>
  <dc:creator>Serkuzxd</dc:creator>
  <cp:lastModifiedBy>секретарь</cp:lastModifiedBy>
  <cp:revision>25</cp:revision>
  <dcterms:created xsi:type="dcterms:W3CDTF">2017-06-26T05:18:30Z</dcterms:created>
  <dcterms:modified xsi:type="dcterms:W3CDTF">2017-08-17T14:13:40Z</dcterms:modified>
</cp:coreProperties>
</file>